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3" r:id="rId1"/>
  </p:sldMasterIdLst>
  <p:sldIdLst>
    <p:sldId id="257" r:id="rId2"/>
    <p:sldId id="273" r:id="rId3"/>
    <p:sldId id="274" r:id="rId4"/>
    <p:sldId id="275" r:id="rId5"/>
    <p:sldId id="261" r:id="rId6"/>
    <p:sldId id="270" r:id="rId7"/>
    <p:sldId id="263" r:id="rId8"/>
    <p:sldId id="277" r:id="rId9"/>
    <p:sldId id="262" r:id="rId10"/>
    <p:sldId id="268" r:id="rId11"/>
    <p:sldId id="267" r:id="rId12"/>
    <p:sldId id="266" r:id="rId13"/>
    <p:sldId id="271" r:id="rId14"/>
    <p:sldId id="272" r:id="rId15"/>
    <p:sldId id="276" r:id="rId1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4529"/>
    <a:srgbClr val="2B3922"/>
    <a:srgbClr val="2E3722"/>
    <a:srgbClr val="FCF7F1"/>
    <a:srgbClr val="B8D233"/>
    <a:srgbClr val="5CC6D6"/>
    <a:srgbClr val="F8D22F"/>
    <a:srgbClr val="F03F2B"/>
    <a:srgbClr val="3488A0"/>
    <a:srgbClr val="579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31" autoAdjust="0"/>
    <p:restoredTop sz="94660"/>
  </p:normalViewPr>
  <p:slideViewPr>
    <p:cSldViewPr snapToGrid="0">
      <p:cViewPr varScale="1">
        <p:scale>
          <a:sx n="160" d="100"/>
          <a:sy n="160" d="100"/>
        </p:scale>
        <p:origin x="282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10/18/2022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29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73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10/18/2022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10/18/2022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10/18/2022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10/18/2022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10/18/2022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10/18/2022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  <p:sldLayoutId id="2147483664" r:id="rId10"/>
    <p:sldLayoutId id="214748366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8045422F-7258-40AC-BD2E-2469AA4489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5067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1010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1010" y="2276274"/>
            <a:ext cx="4775075" cy="1630907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Bringing hope to Behavioral Health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3793" y="3995988"/>
            <a:ext cx="4775075" cy="727014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Dr. Karen Kangas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John Tejada</a:t>
            </a:r>
          </a:p>
        </p:txBody>
      </p:sp>
    </p:spTree>
    <p:extLst>
      <p:ext uri="{BB962C8B-B14F-4D97-AF65-F5344CB8AC3E}">
        <p14:creationId xmlns:p14="http://schemas.microsoft.com/office/powerpoint/2010/main" val="2584280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43CFD-E4CA-4BF5-93D0-23970D048A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Creating a new workforce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1964CC-A91B-455A-94A3-E31AF6F85D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The Recovery Leadership Academy</a:t>
            </a:r>
          </a:p>
        </p:txBody>
      </p:sp>
    </p:spTree>
    <p:extLst>
      <p:ext uri="{BB962C8B-B14F-4D97-AF65-F5344CB8AC3E}">
        <p14:creationId xmlns:p14="http://schemas.microsoft.com/office/powerpoint/2010/main" val="15249401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7E348-F406-4C63-993F-178A3DCE1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/>
              <a:t>CREATING A NEW WORKFORCE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CD4B1E-2BA4-4216-BEA5-D8B80206C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 RSS population increasing at Hartford HealthCare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32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 Employment opportunities for RLA graduates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32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 RLA graduates joining outside agencies</a:t>
            </a:r>
          </a:p>
        </p:txBody>
      </p:sp>
    </p:spTree>
    <p:extLst>
      <p:ext uri="{BB962C8B-B14F-4D97-AF65-F5344CB8AC3E}">
        <p14:creationId xmlns:p14="http://schemas.microsoft.com/office/powerpoint/2010/main" val="1845737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ACKIERNABH">
            <a:hlinkClick r:id="" action="ppaction://media"/>
            <a:extLst>
              <a:ext uri="{FF2B5EF4-FFF2-40B4-BE49-F238E27FC236}">
                <a16:creationId xmlns:a16="http://schemas.microsoft.com/office/drawing/2014/main" id="{40BDF14E-94DD-4B2F-BA93-5232845B59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47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06A71-D3A3-49FD-86FE-6018EF3656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Moving forward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8EEB3A-ECE8-4048-9D5D-E2FFDB16EB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The Recovery Leadership Academy</a:t>
            </a:r>
          </a:p>
        </p:txBody>
      </p:sp>
    </p:spTree>
    <p:extLst>
      <p:ext uri="{BB962C8B-B14F-4D97-AF65-F5344CB8AC3E}">
        <p14:creationId xmlns:p14="http://schemas.microsoft.com/office/powerpoint/2010/main" val="25268584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6A7F1-5675-43B7-8413-999A9DCB5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/>
              <a:t>MOVING FORWARD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A4638-6EBA-497E-9EFD-13EC4BC912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 Awarded with HRSA grant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32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 Creation of internships at Hartford HealthCare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32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Establishing partnerships with outside agencies &amp; local institutions of higher learning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3200" dirty="0"/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44722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elvinNABH">
            <a:hlinkClick r:id="" action="ppaction://media"/>
            <a:extLst>
              <a:ext uri="{FF2B5EF4-FFF2-40B4-BE49-F238E27FC236}">
                <a16:creationId xmlns:a16="http://schemas.microsoft.com/office/drawing/2014/main" id="{B71BB407-E71E-40C6-B8B0-4292F92D45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6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7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9DD43-4754-427F-B383-FD6E016EA7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Recovery leadership academy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1BB4F4-931D-4C98-BAFB-6273006DDD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9101" y="4446166"/>
            <a:ext cx="8936846" cy="693098"/>
          </a:xfrm>
        </p:spPr>
        <p:txBody>
          <a:bodyPr/>
          <a:lstStyle/>
          <a:p>
            <a:r>
              <a:rPr lang="en-US" dirty="0"/>
              <a:t>Dr. Karen Kangas, Director of Recovery &amp; Family Affairs</a:t>
            </a:r>
          </a:p>
          <a:p>
            <a:r>
              <a:rPr lang="en-US" dirty="0"/>
              <a:t>John Tejada, Manager of Recovery Support Services</a:t>
            </a:r>
          </a:p>
        </p:txBody>
      </p:sp>
    </p:spTree>
    <p:extLst>
      <p:ext uri="{BB962C8B-B14F-4D97-AF65-F5344CB8AC3E}">
        <p14:creationId xmlns:p14="http://schemas.microsoft.com/office/powerpoint/2010/main" val="1713116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1A2C1-6584-4F2F-8908-5F5C25D94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5400" dirty="0"/>
              <a:t>The Recovery Leadership Academy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8A0197-A325-47E5-9E87-75C66B99D4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 </a:t>
            </a:r>
            <a:r>
              <a:rPr lang="en-US" sz="3000" dirty="0"/>
              <a:t>The Hartford HealthCare Behavioral Health Network Recovery Support Specialist Training and Certification Program is an 80-hour course that prepares persons in recovery from a psychiatric or substance use disorder, or family members of people in recovery, to take an exam to become a certified Recovery Support Specialist (RSS).</a:t>
            </a:r>
          </a:p>
        </p:txBody>
      </p:sp>
    </p:spTree>
    <p:extLst>
      <p:ext uri="{BB962C8B-B14F-4D97-AF65-F5344CB8AC3E}">
        <p14:creationId xmlns:p14="http://schemas.microsoft.com/office/powerpoint/2010/main" val="358982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keNABH">
            <a:hlinkClick r:id="" action="ppaction://media"/>
            <a:extLst>
              <a:ext uri="{FF2B5EF4-FFF2-40B4-BE49-F238E27FC236}">
                <a16:creationId xmlns:a16="http://schemas.microsoft.com/office/drawing/2014/main" id="{CCBB35BF-E616-44F1-A6B1-0EFA643268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70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919D0-F177-4BBA-9A0B-DBA69E2ED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en-US" sz="6600" dirty="0"/>
              <a:t>How We Got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A757B-4560-482F-ADDF-DC04CD8883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3600" dirty="0"/>
              <a:t> Before there was the Recovery Leadership Academy</a:t>
            </a:r>
          </a:p>
          <a:p>
            <a:pPr marL="0" indent="0">
              <a:buNone/>
            </a:pPr>
            <a:endParaRPr lang="en-US" sz="36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3600" dirty="0"/>
              <a:t> Bringing recovery to Hartford HealthCare</a:t>
            </a:r>
          </a:p>
          <a:p>
            <a:pPr marL="0" indent="0">
              <a:buNone/>
            </a:pPr>
            <a:endParaRPr lang="en-US" sz="2800" dirty="0"/>
          </a:p>
          <a:p>
            <a:pPr>
              <a:buFont typeface="Wingdings" panose="05000000000000000000" pitchFamily="2" charset="2"/>
              <a:buChar char="§"/>
            </a:pPr>
            <a:endParaRPr lang="en-US" sz="2800" dirty="0"/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4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5C631-F7FF-472C-8891-8A058DF2FC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With </a:t>
            </a:r>
            <a:r>
              <a:rPr lang="en-US" dirty="0" err="1"/>
              <a:t>covid</a:t>
            </a:r>
            <a:r>
              <a:rPr lang="en-US" dirty="0"/>
              <a:t>, comes a new </a:t>
            </a:r>
            <a:r>
              <a:rPr lang="en-US" dirty="0" err="1"/>
              <a:t>opporunity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EBC077-D1F4-4240-89FA-039E88203B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The Recovery Leadership Academy</a:t>
            </a:r>
          </a:p>
        </p:txBody>
      </p:sp>
    </p:spTree>
    <p:extLst>
      <p:ext uri="{BB962C8B-B14F-4D97-AF65-F5344CB8AC3E}">
        <p14:creationId xmlns:p14="http://schemas.microsoft.com/office/powerpoint/2010/main" val="2262239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178E3-6D26-40FF-B6C1-048E6BA44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800" dirty="0"/>
              <a:t>WITH COVID, COMES A NEW OPPORTUNITY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AEFBD0-14B5-4776-9E3C-6BCA90F6E9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 </a:t>
            </a:r>
            <a:r>
              <a:rPr lang="en-US" sz="3500" dirty="0"/>
              <a:t>The Move to Virtual Classrooms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35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3500" dirty="0"/>
              <a:t> Expanding the reach to students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35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3500" dirty="0"/>
              <a:t> Ability to add guest lecturers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35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3500" dirty="0"/>
              <a:t> Creation of modules</a:t>
            </a:r>
          </a:p>
        </p:txBody>
      </p:sp>
    </p:spTree>
    <p:extLst>
      <p:ext uri="{BB962C8B-B14F-4D97-AF65-F5344CB8AC3E}">
        <p14:creationId xmlns:p14="http://schemas.microsoft.com/office/powerpoint/2010/main" val="1934938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554FD-331A-42B3-A3CC-19B263999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dirty="0"/>
              <a:t>MODULE TOPICS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760CAF6-2687-4DE7-A6DE-9690903EAF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38296" y="1980562"/>
            <a:ext cx="4663440" cy="401005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 Trauma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 Medicated Assisted Treatment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 Motivational Interviewing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 Intentional Peer Support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 Emotional CPR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 Mental Health First Aid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 Veterans Affairs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7C5909D-6F06-48D5-99C1-0216781949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58712" y="1946247"/>
            <a:ext cx="4663440" cy="401073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 LGBTQIA+ Community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 Co-Occurring Disorders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 History of Mental Health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 Family Dynamics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 Cultural Awareness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 Legal Advocacy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 Holistic Alternatives In Treatment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5396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ENDILLONNABH">
            <a:hlinkClick r:id="" action="ppaction://media"/>
            <a:extLst>
              <a:ext uri="{FF2B5EF4-FFF2-40B4-BE49-F238E27FC236}">
                <a16:creationId xmlns:a16="http://schemas.microsoft.com/office/drawing/2014/main" id="{216AD527-B7D7-4E9F-91BE-84F5551391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68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FIVE">
      <a:dk1>
        <a:sysClr val="windowText" lastClr="000000"/>
      </a:dk1>
      <a:lt1>
        <a:sysClr val="window" lastClr="FFFFFF"/>
      </a:lt1>
      <a:dk2>
        <a:srgbClr val="505046"/>
      </a:dk2>
      <a:lt2>
        <a:srgbClr val="F5F6F4"/>
      </a:lt2>
      <a:accent1>
        <a:srgbClr val="57903F"/>
      </a:accent1>
      <a:accent2>
        <a:srgbClr val="F03F2B"/>
      </a:accent2>
      <a:accent3>
        <a:srgbClr val="3488A0"/>
      </a:accent3>
      <a:accent4>
        <a:srgbClr val="F8D22F"/>
      </a:accent4>
      <a:accent5>
        <a:srgbClr val="5CC6D6"/>
      </a:accent5>
      <a:accent6>
        <a:srgbClr val="B8D233"/>
      </a:accent6>
      <a:hlink>
        <a:srgbClr val="00B0F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IVE.pptx" id="{928531FE-40B6-4895-993A-83D26AA1E005}" vid="{C99C5ABD-1620-4AD2-A38C-62625556F38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Geometric color block</Template>
  <TotalTime>0</TotalTime>
  <Words>262</Words>
  <Application>Microsoft Office PowerPoint</Application>
  <PresentationFormat>Widescreen</PresentationFormat>
  <Paragraphs>54</Paragraphs>
  <Slides>15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Century Gothic</vt:lpstr>
      <vt:lpstr>Garamond</vt:lpstr>
      <vt:lpstr>Wingdings</vt:lpstr>
      <vt:lpstr>SavonVTI</vt:lpstr>
      <vt:lpstr>Bringing hope to Behavioral Health</vt:lpstr>
      <vt:lpstr>Recovery leadership academy</vt:lpstr>
      <vt:lpstr>The Recovery Leadership Academy</vt:lpstr>
      <vt:lpstr>PowerPoint Presentation</vt:lpstr>
      <vt:lpstr>How We Got Here</vt:lpstr>
      <vt:lpstr>With covid, comes a new opporunity</vt:lpstr>
      <vt:lpstr>WITH COVID, COMES A NEW OPPORTUNITY</vt:lpstr>
      <vt:lpstr>MODULE TOPICS</vt:lpstr>
      <vt:lpstr>PowerPoint Presentation</vt:lpstr>
      <vt:lpstr>Creating a new workforce</vt:lpstr>
      <vt:lpstr>CREATING A NEW WORKFORCE</vt:lpstr>
      <vt:lpstr>PowerPoint Presentation</vt:lpstr>
      <vt:lpstr>Moving forward</vt:lpstr>
      <vt:lpstr>MOVING FORWARD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2022-10-11T15:02:51Z</dcterms:created>
  <dcterms:modified xsi:type="dcterms:W3CDTF">2022-10-18T16:15:48Z</dcterms:modified>
</cp:coreProperties>
</file>